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5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Гравитация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Бүкіләлемдік</a:t>
            </a:r>
            <a:r>
              <a:rPr lang="ru-RU" dirty="0"/>
              <a:t> </a:t>
            </a:r>
            <a:r>
              <a:rPr lang="ru-RU" dirty="0" err="1"/>
              <a:t>тартылыс</a:t>
            </a:r>
            <a:r>
              <a:rPr lang="ru-RU" dirty="0"/>
              <a:t> </a:t>
            </a:r>
            <a:r>
              <a:rPr lang="ru-RU" dirty="0" err="1"/>
              <a:t>заңы</a:t>
            </a:r>
            <a:r>
              <a:rPr lang="ru-RU" dirty="0"/>
              <a:t>. </a:t>
            </a:r>
            <a:r>
              <a:rPr lang="ru-RU" dirty="0" err="1"/>
              <a:t>Гравитациялық</a:t>
            </a:r>
            <a:r>
              <a:rPr lang="ru-RU" dirty="0"/>
              <a:t> </a:t>
            </a:r>
            <a:r>
              <a:rPr lang="ru-RU" dirty="0" err="1"/>
              <a:t>өріс</a:t>
            </a:r>
            <a:r>
              <a:rPr lang="ru-RU" dirty="0"/>
              <a:t>. </a:t>
            </a:r>
            <a:r>
              <a:rPr lang="ru-RU" dirty="0" err="1"/>
              <a:t>Ғарыштық</a:t>
            </a:r>
            <a:r>
              <a:rPr lang="ru-RU" dirty="0"/>
              <a:t> </a:t>
            </a:r>
            <a:r>
              <a:rPr lang="ru-RU" dirty="0" err="1"/>
              <a:t>жылдамдықтар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9917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7" y="908720"/>
            <a:ext cx="8256871" cy="46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143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726614" cy="50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5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319213"/>
            <a:ext cx="7562850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5264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8300580" cy="47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916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8423030" cy="47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5359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8391080" cy="47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704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423030" cy="47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9407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1323975"/>
            <a:ext cx="7477125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1530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Экран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Гравитация. Бүкіләлемдік тартылыс заңы. Гравитациялық өріс. Ғарыштық жылдамдықтар.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Гравитация. Бүкіләлемдік тартылыс заңы. Гравитациялық өріс. Ғарыштық жылдамдықтар. </dc:title>
  <dc:creator>Лейла Баятанова</dc:creator>
  <cp:lastModifiedBy>Лейла Баятанова</cp:lastModifiedBy>
  <cp:revision>1</cp:revision>
  <dcterms:created xsi:type="dcterms:W3CDTF">2024-11-07T12:26:03Z</dcterms:created>
  <dcterms:modified xsi:type="dcterms:W3CDTF">2024-11-07T12:33:28Z</dcterms:modified>
</cp:coreProperties>
</file>